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5" roundtripDataSignature="AMtx7mjpPImkv7REn6yLRiy7ym+LzdjT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5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1eb84da7db_0_17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1eb84da7db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31eb84da7db_0_2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31eb84da7db_0_2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31eb84da7db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19" name="Google Shape;319;g31eb84da7db_0_10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31eb84da7db_0_3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25" name="Google Shape;325;g31eb84da7db_0_30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31eb84da7db_0_2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33" name="Google Shape;333;g31eb84da7db_0_29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3241c786f6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39" name="Google Shape;339;g3241c786f69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3241c786f69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44" name="Google Shape;344;g3241c786f69_0_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3241c786f69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49" name="Google Shape;349;g3241c786f69_0_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g3241e6d55d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54" name="Google Shape;354;g3241e6d55d8_0_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3241c786f69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3241c786f69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1eb84da7db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g31eb84da7db_0_4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69" name="Google Shape;369;p5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1eb84da7db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7" name="Google Shape;97;g31eb84da7db_0_5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1eb84da7db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5" name="Google Shape;105;g31eb84da7db_0_6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1eb84da7db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1" name="Google Shape;111;g31eb84da7db_0_9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1eb84da7db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1eb84da7db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1eb84da7db_0_2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1" name="Google Shape;131;g31eb84da7db_0_29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1eb84da7db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1eb84da7d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1eb84da7db_0_10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1eb84da7db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1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1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3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3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2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9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400402" y="1080906"/>
            <a:ext cx="93912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Calibri"/>
              <a:buNone/>
            </a:pPr>
            <a:r>
              <a:rPr lang="en-US">
                <a:solidFill>
                  <a:srgbClr val="0C0C0C"/>
                </a:solidFill>
              </a:rPr>
              <a:t>Embracing Challenges </a:t>
            </a:r>
            <a:endParaRPr>
              <a:solidFill>
                <a:srgbClr val="0C0C0C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Calibri"/>
              <a:buNone/>
            </a:pPr>
            <a:r>
              <a:rPr lang="en-US">
                <a:solidFill>
                  <a:srgbClr val="0C0C0C"/>
                </a:solidFill>
              </a:rPr>
              <a:t>with</a:t>
            </a:r>
            <a:endParaRPr>
              <a:solidFill>
                <a:srgbClr val="0C0C0C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Calibri"/>
              <a:buNone/>
            </a:pPr>
            <a:r>
              <a:rPr lang="en-US">
                <a:solidFill>
                  <a:srgbClr val="0C0C0C"/>
                </a:solidFill>
              </a:rPr>
              <a:t>Acceptance</a:t>
            </a:r>
            <a:endParaRPr>
              <a:solidFill>
                <a:srgbClr val="0C0C0C"/>
              </a:solidFill>
            </a:endParaRPr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4429325" y="5411520"/>
            <a:ext cx="3333343" cy="9725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Brian O’Sullivan, LMFT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Okinawa, Japan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Google Shape;203;g31eb84da7db_0_1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75100" y="1880175"/>
            <a:ext cx="2904600" cy="290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g31eb84da7db_0_1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2125" y="1976700"/>
            <a:ext cx="2904600" cy="2904600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g31eb84da7db_0_172"/>
          <p:cNvSpPr txBox="1"/>
          <p:nvPr>
            <p:ph idx="4294967295" type="title"/>
          </p:nvPr>
        </p:nvSpPr>
        <p:spPr>
          <a:xfrm>
            <a:off x="8745550" y="904450"/>
            <a:ext cx="2363700" cy="186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700"/>
              <a:t>Emotions</a:t>
            </a:r>
            <a:endParaRPr sz="3700"/>
          </a:p>
        </p:txBody>
      </p:sp>
      <p:sp>
        <p:nvSpPr>
          <p:cNvPr id="206" name="Google Shape;206;g31eb84da7db_0_172"/>
          <p:cNvSpPr txBox="1"/>
          <p:nvPr>
            <p:ph idx="4294967295" type="title"/>
          </p:nvPr>
        </p:nvSpPr>
        <p:spPr>
          <a:xfrm>
            <a:off x="528975" y="904450"/>
            <a:ext cx="3510900" cy="186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700"/>
              <a:t>Willingness</a:t>
            </a:r>
            <a:endParaRPr sz="3700"/>
          </a:p>
        </p:txBody>
      </p:sp>
      <p:cxnSp>
        <p:nvCxnSpPr>
          <p:cNvPr id="207" name="Google Shape;207;g31eb84da7db_0_172"/>
          <p:cNvCxnSpPr>
            <a:stCxn id="204" idx="3"/>
          </p:cNvCxnSpPr>
          <p:nvPr/>
        </p:nvCxnSpPr>
        <p:spPr>
          <a:xfrm>
            <a:off x="3736725" y="3429000"/>
            <a:ext cx="4506900" cy="276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8" name="Google Shape;208;g31eb84da7db_0_172"/>
          <p:cNvCxnSpPr>
            <a:stCxn id="204" idx="3"/>
          </p:cNvCxnSpPr>
          <p:nvPr/>
        </p:nvCxnSpPr>
        <p:spPr>
          <a:xfrm>
            <a:off x="3736725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209" name="Google Shape;209;g31eb84da7db_0_172"/>
          <p:cNvGrpSpPr/>
          <p:nvPr/>
        </p:nvGrpSpPr>
        <p:grpSpPr>
          <a:xfrm>
            <a:off x="3840480" y="3197550"/>
            <a:ext cx="1287330" cy="468600"/>
            <a:chOff x="3840480" y="3197550"/>
            <a:chExt cx="1287330" cy="468600"/>
          </a:xfrm>
        </p:grpSpPr>
        <p:grpSp>
          <p:nvGrpSpPr>
            <p:cNvPr id="210" name="Google Shape;210;g31eb84da7db_0_172"/>
            <p:cNvGrpSpPr/>
            <p:nvPr/>
          </p:nvGrpSpPr>
          <p:grpSpPr>
            <a:xfrm>
              <a:off x="3840480" y="3197550"/>
              <a:ext cx="553405" cy="465750"/>
              <a:chOff x="3840480" y="3197550"/>
              <a:chExt cx="553405" cy="465750"/>
            </a:xfrm>
          </p:grpSpPr>
          <p:grpSp>
            <p:nvGrpSpPr>
              <p:cNvPr id="211" name="Google Shape;211;g31eb84da7db_0_172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12" name="Google Shape;212;g31eb84da7db_0_172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13" name="Google Shape;213;g31eb84da7db_0_172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214" name="Google Shape;214;g31eb84da7db_0_172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15" name="Google Shape;215;g31eb84da7db_0_172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16" name="Google Shape;216;g31eb84da7db_0_172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217" name="Google Shape;217;g31eb84da7db_0_172"/>
            <p:cNvGrpSpPr/>
            <p:nvPr/>
          </p:nvGrpSpPr>
          <p:grpSpPr>
            <a:xfrm>
              <a:off x="4574405" y="3200400"/>
              <a:ext cx="553405" cy="465750"/>
              <a:chOff x="3840480" y="3197550"/>
              <a:chExt cx="553405" cy="465750"/>
            </a:xfrm>
          </p:grpSpPr>
          <p:grpSp>
            <p:nvGrpSpPr>
              <p:cNvPr id="218" name="Google Shape;218;g31eb84da7db_0_172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19" name="Google Shape;219;g31eb84da7db_0_172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20" name="Google Shape;220;g31eb84da7db_0_172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221" name="Google Shape;221;g31eb84da7db_0_172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22" name="Google Shape;222;g31eb84da7db_0_172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23" name="Google Shape;223;g31eb84da7db_0_172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</p:grpSp>
      <p:grpSp>
        <p:nvGrpSpPr>
          <p:cNvPr id="224" name="Google Shape;224;g31eb84da7db_0_172"/>
          <p:cNvGrpSpPr/>
          <p:nvPr/>
        </p:nvGrpSpPr>
        <p:grpSpPr>
          <a:xfrm>
            <a:off x="5286280" y="3200400"/>
            <a:ext cx="1287330" cy="468600"/>
            <a:chOff x="3840480" y="3197550"/>
            <a:chExt cx="1287330" cy="468600"/>
          </a:xfrm>
        </p:grpSpPr>
        <p:grpSp>
          <p:nvGrpSpPr>
            <p:cNvPr id="225" name="Google Shape;225;g31eb84da7db_0_172"/>
            <p:cNvGrpSpPr/>
            <p:nvPr/>
          </p:nvGrpSpPr>
          <p:grpSpPr>
            <a:xfrm>
              <a:off x="3840480" y="3197550"/>
              <a:ext cx="553405" cy="465750"/>
              <a:chOff x="3840480" y="3197550"/>
              <a:chExt cx="553405" cy="465750"/>
            </a:xfrm>
          </p:grpSpPr>
          <p:grpSp>
            <p:nvGrpSpPr>
              <p:cNvPr id="226" name="Google Shape;226;g31eb84da7db_0_172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27" name="Google Shape;227;g31eb84da7db_0_172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28" name="Google Shape;228;g31eb84da7db_0_172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229" name="Google Shape;229;g31eb84da7db_0_172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30" name="Google Shape;230;g31eb84da7db_0_172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31" name="Google Shape;231;g31eb84da7db_0_172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232" name="Google Shape;232;g31eb84da7db_0_172"/>
            <p:cNvGrpSpPr/>
            <p:nvPr/>
          </p:nvGrpSpPr>
          <p:grpSpPr>
            <a:xfrm>
              <a:off x="4574405" y="3200400"/>
              <a:ext cx="553405" cy="465750"/>
              <a:chOff x="3840480" y="3197550"/>
              <a:chExt cx="553405" cy="465750"/>
            </a:xfrm>
          </p:grpSpPr>
          <p:grpSp>
            <p:nvGrpSpPr>
              <p:cNvPr id="233" name="Google Shape;233;g31eb84da7db_0_172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34" name="Google Shape;234;g31eb84da7db_0_172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35" name="Google Shape;235;g31eb84da7db_0_172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236" name="Google Shape;236;g31eb84da7db_0_172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37" name="Google Shape;237;g31eb84da7db_0_172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38" name="Google Shape;238;g31eb84da7db_0_172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</p:grpSp>
      <p:grpSp>
        <p:nvGrpSpPr>
          <p:cNvPr id="239" name="Google Shape;239;g31eb84da7db_0_172"/>
          <p:cNvGrpSpPr/>
          <p:nvPr/>
        </p:nvGrpSpPr>
        <p:grpSpPr>
          <a:xfrm>
            <a:off x="6782205" y="3208500"/>
            <a:ext cx="1287330" cy="468600"/>
            <a:chOff x="3840480" y="3197550"/>
            <a:chExt cx="1287330" cy="468600"/>
          </a:xfrm>
        </p:grpSpPr>
        <p:grpSp>
          <p:nvGrpSpPr>
            <p:cNvPr id="240" name="Google Shape;240;g31eb84da7db_0_172"/>
            <p:cNvGrpSpPr/>
            <p:nvPr/>
          </p:nvGrpSpPr>
          <p:grpSpPr>
            <a:xfrm>
              <a:off x="3840480" y="3197550"/>
              <a:ext cx="553405" cy="465750"/>
              <a:chOff x="3840480" y="3197550"/>
              <a:chExt cx="553405" cy="465750"/>
            </a:xfrm>
          </p:grpSpPr>
          <p:grpSp>
            <p:nvGrpSpPr>
              <p:cNvPr id="241" name="Google Shape;241;g31eb84da7db_0_172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42" name="Google Shape;242;g31eb84da7db_0_172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43" name="Google Shape;243;g31eb84da7db_0_172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244" name="Google Shape;244;g31eb84da7db_0_172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45" name="Google Shape;245;g31eb84da7db_0_172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46" name="Google Shape;246;g31eb84da7db_0_172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247" name="Google Shape;247;g31eb84da7db_0_172"/>
            <p:cNvGrpSpPr/>
            <p:nvPr/>
          </p:nvGrpSpPr>
          <p:grpSpPr>
            <a:xfrm>
              <a:off x="4574405" y="3200400"/>
              <a:ext cx="553405" cy="465750"/>
              <a:chOff x="3840480" y="3197550"/>
              <a:chExt cx="553405" cy="465750"/>
            </a:xfrm>
          </p:grpSpPr>
          <p:grpSp>
            <p:nvGrpSpPr>
              <p:cNvPr id="248" name="Google Shape;248;g31eb84da7db_0_172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49" name="Google Shape;249;g31eb84da7db_0_172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0" name="Google Shape;250;g31eb84da7db_0_172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251" name="Google Shape;251;g31eb84da7db_0_172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52" name="Google Shape;252;g31eb84da7db_0_172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3" name="Google Shape;253;g31eb84da7db_0_172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</p:grpSp>
      <p:sp>
        <p:nvSpPr>
          <p:cNvPr id="254" name="Google Shape;254;g31eb84da7db_0_172"/>
          <p:cNvSpPr/>
          <p:nvPr/>
        </p:nvSpPr>
        <p:spPr>
          <a:xfrm>
            <a:off x="6573600" y="2765650"/>
            <a:ext cx="1495800" cy="3123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g31eb84da7db_0_172"/>
          <p:cNvSpPr txBox="1"/>
          <p:nvPr>
            <p:ph idx="4294967295" type="title"/>
          </p:nvPr>
        </p:nvSpPr>
        <p:spPr>
          <a:xfrm>
            <a:off x="4234725" y="4507700"/>
            <a:ext cx="3510900" cy="186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3700">
                <a:solidFill>
                  <a:srgbClr val="FF0000"/>
                </a:solidFill>
              </a:rPr>
              <a:t>Suffering</a:t>
            </a:r>
            <a:endParaRPr b="1" sz="3700">
              <a:solidFill>
                <a:srgbClr val="FF0000"/>
              </a:solidFill>
            </a:endParaRPr>
          </a:p>
        </p:txBody>
      </p:sp>
      <p:sp>
        <p:nvSpPr>
          <p:cNvPr id="256" name="Google Shape;256;g31eb84da7db_0_172"/>
          <p:cNvSpPr/>
          <p:nvPr/>
        </p:nvSpPr>
        <p:spPr>
          <a:xfrm rot="-5400000">
            <a:off x="6548585" y="5152850"/>
            <a:ext cx="1495800" cy="5709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g31eb84da7db_0_172"/>
          <p:cNvSpPr txBox="1"/>
          <p:nvPr>
            <p:ph idx="4294967295" type="title"/>
          </p:nvPr>
        </p:nvSpPr>
        <p:spPr>
          <a:xfrm>
            <a:off x="2471245" y="265411"/>
            <a:ext cx="72495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Emotional Control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" name="Google Shape;262;g31eb84da7db_0_2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75100" y="1880175"/>
            <a:ext cx="2904600" cy="290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3" name="Google Shape;263;g31eb84da7db_0_2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2125" y="1976700"/>
            <a:ext cx="2904600" cy="2904600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g31eb84da7db_0_231"/>
          <p:cNvSpPr txBox="1"/>
          <p:nvPr>
            <p:ph idx="4294967295" type="title"/>
          </p:nvPr>
        </p:nvSpPr>
        <p:spPr>
          <a:xfrm>
            <a:off x="8745550" y="904450"/>
            <a:ext cx="2363700" cy="186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700"/>
              <a:t>Emotions</a:t>
            </a:r>
            <a:endParaRPr sz="3700"/>
          </a:p>
        </p:txBody>
      </p:sp>
      <p:sp>
        <p:nvSpPr>
          <p:cNvPr id="265" name="Google Shape;265;g31eb84da7db_0_231"/>
          <p:cNvSpPr txBox="1"/>
          <p:nvPr>
            <p:ph idx="4294967295" type="title"/>
          </p:nvPr>
        </p:nvSpPr>
        <p:spPr>
          <a:xfrm>
            <a:off x="528975" y="904450"/>
            <a:ext cx="3510900" cy="186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700"/>
              <a:t>Willingness</a:t>
            </a:r>
            <a:endParaRPr sz="3700"/>
          </a:p>
        </p:txBody>
      </p:sp>
      <p:cxnSp>
        <p:nvCxnSpPr>
          <p:cNvPr id="266" name="Google Shape;266;g31eb84da7db_0_231"/>
          <p:cNvCxnSpPr>
            <a:stCxn id="263" idx="3"/>
          </p:cNvCxnSpPr>
          <p:nvPr/>
        </p:nvCxnSpPr>
        <p:spPr>
          <a:xfrm>
            <a:off x="3736725" y="3429000"/>
            <a:ext cx="4506900" cy="276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67" name="Google Shape;267;g31eb84da7db_0_231"/>
          <p:cNvCxnSpPr>
            <a:stCxn id="263" idx="3"/>
          </p:cNvCxnSpPr>
          <p:nvPr/>
        </p:nvCxnSpPr>
        <p:spPr>
          <a:xfrm>
            <a:off x="3736725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268" name="Google Shape;268;g31eb84da7db_0_231"/>
          <p:cNvGrpSpPr/>
          <p:nvPr/>
        </p:nvGrpSpPr>
        <p:grpSpPr>
          <a:xfrm>
            <a:off x="3840480" y="3197550"/>
            <a:ext cx="1287330" cy="468600"/>
            <a:chOff x="3840480" y="3197550"/>
            <a:chExt cx="1287330" cy="468600"/>
          </a:xfrm>
        </p:grpSpPr>
        <p:grpSp>
          <p:nvGrpSpPr>
            <p:cNvPr id="269" name="Google Shape;269;g31eb84da7db_0_231"/>
            <p:cNvGrpSpPr/>
            <p:nvPr/>
          </p:nvGrpSpPr>
          <p:grpSpPr>
            <a:xfrm>
              <a:off x="3840480" y="3197550"/>
              <a:ext cx="553405" cy="465750"/>
              <a:chOff x="3840480" y="3197550"/>
              <a:chExt cx="553405" cy="465750"/>
            </a:xfrm>
          </p:grpSpPr>
          <p:grpSp>
            <p:nvGrpSpPr>
              <p:cNvPr id="270" name="Google Shape;270;g31eb84da7db_0_231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71" name="Google Shape;271;g31eb84da7db_0_231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72" name="Google Shape;272;g31eb84da7db_0_231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273" name="Google Shape;273;g31eb84da7db_0_231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74" name="Google Shape;274;g31eb84da7db_0_231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75" name="Google Shape;275;g31eb84da7db_0_231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276" name="Google Shape;276;g31eb84da7db_0_231"/>
            <p:cNvGrpSpPr/>
            <p:nvPr/>
          </p:nvGrpSpPr>
          <p:grpSpPr>
            <a:xfrm>
              <a:off x="4574405" y="3200400"/>
              <a:ext cx="553405" cy="465750"/>
              <a:chOff x="3840480" y="3197550"/>
              <a:chExt cx="553405" cy="465750"/>
            </a:xfrm>
          </p:grpSpPr>
          <p:grpSp>
            <p:nvGrpSpPr>
              <p:cNvPr id="277" name="Google Shape;277;g31eb84da7db_0_231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78" name="Google Shape;278;g31eb84da7db_0_231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79" name="Google Shape;279;g31eb84da7db_0_231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280" name="Google Shape;280;g31eb84da7db_0_231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81" name="Google Shape;281;g31eb84da7db_0_231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82" name="Google Shape;282;g31eb84da7db_0_231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</p:grpSp>
      <p:grpSp>
        <p:nvGrpSpPr>
          <p:cNvPr id="283" name="Google Shape;283;g31eb84da7db_0_231"/>
          <p:cNvGrpSpPr/>
          <p:nvPr/>
        </p:nvGrpSpPr>
        <p:grpSpPr>
          <a:xfrm>
            <a:off x="5286280" y="3200400"/>
            <a:ext cx="1287330" cy="468600"/>
            <a:chOff x="3840480" y="3197550"/>
            <a:chExt cx="1287330" cy="468600"/>
          </a:xfrm>
        </p:grpSpPr>
        <p:grpSp>
          <p:nvGrpSpPr>
            <p:cNvPr id="284" name="Google Shape;284;g31eb84da7db_0_231"/>
            <p:cNvGrpSpPr/>
            <p:nvPr/>
          </p:nvGrpSpPr>
          <p:grpSpPr>
            <a:xfrm>
              <a:off x="3840480" y="3197550"/>
              <a:ext cx="553405" cy="465750"/>
              <a:chOff x="3840480" y="3197550"/>
              <a:chExt cx="553405" cy="465750"/>
            </a:xfrm>
          </p:grpSpPr>
          <p:grpSp>
            <p:nvGrpSpPr>
              <p:cNvPr id="285" name="Google Shape;285;g31eb84da7db_0_231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86" name="Google Shape;286;g31eb84da7db_0_231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87" name="Google Shape;287;g31eb84da7db_0_231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288" name="Google Shape;288;g31eb84da7db_0_231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89" name="Google Shape;289;g31eb84da7db_0_231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90" name="Google Shape;290;g31eb84da7db_0_231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291" name="Google Shape;291;g31eb84da7db_0_231"/>
            <p:cNvGrpSpPr/>
            <p:nvPr/>
          </p:nvGrpSpPr>
          <p:grpSpPr>
            <a:xfrm>
              <a:off x="4574405" y="3200400"/>
              <a:ext cx="553405" cy="465750"/>
              <a:chOff x="3840480" y="3197550"/>
              <a:chExt cx="553405" cy="465750"/>
            </a:xfrm>
          </p:grpSpPr>
          <p:grpSp>
            <p:nvGrpSpPr>
              <p:cNvPr id="292" name="Google Shape;292;g31eb84da7db_0_231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93" name="Google Shape;293;g31eb84da7db_0_231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94" name="Google Shape;294;g31eb84da7db_0_231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295" name="Google Shape;295;g31eb84da7db_0_231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296" name="Google Shape;296;g31eb84da7db_0_231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97" name="Google Shape;297;g31eb84da7db_0_231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</p:grpSp>
      <p:grpSp>
        <p:nvGrpSpPr>
          <p:cNvPr id="298" name="Google Shape;298;g31eb84da7db_0_231"/>
          <p:cNvGrpSpPr/>
          <p:nvPr/>
        </p:nvGrpSpPr>
        <p:grpSpPr>
          <a:xfrm>
            <a:off x="6782205" y="3208500"/>
            <a:ext cx="1287330" cy="468600"/>
            <a:chOff x="3840480" y="3197550"/>
            <a:chExt cx="1287330" cy="468600"/>
          </a:xfrm>
        </p:grpSpPr>
        <p:grpSp>
          <p:nvGrpSpPr>
            <p:cNvPr id="299" name="Google Shape;299;g31eb84da7db_0_231"/>
            <p:cNvGrpSpPr/>
            <p:nvPr/>
          </p:nvGrpSpPr>
          <p:grpSpPr>
            <a:xfrm>
              <a:off x="3840480" y="3197550"/>
              <a:ext cx="553405" cy="465750"/>
              <a:chOff x="3840480" y="3197550"/>
              <a:chExt cx="553405" cy="465750"/>
            </a:xfrm>
          </p:grpSpPr>
          <p:grpSp>
            <p:nvGrpSpPr>
              <p:cNvPr id="300" name="Google Shape;300;g31eb84da7db_0_231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301" name="Google Shape;301;g31eb84da7db_0_231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02" name="Google Shape;302;g31eb84da7db_0_231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303" name="Google Shape;303;g31eb84da7db_0_231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304" name="Google Shape;304;g31eb84da7db_0_231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05" name="Google Shape;305;g31eb84da7db_0_231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306" name="Google Shape;306;g31eb84da7db_0_231"/>
            <p:cNvGrpSpPr/>
            <p:nvPr/>
          </p:nvGrpSpPr>
          <p:grpSpPr>
            <a:xfrm>
              <a:off x="4574405" y="3200400"/>
              <a:ext cx="553405" cy="465750"/>
              <a:chOff x="3840480" y="3197550"/>
              <a:chExt cx="553405" cy="465750"/>
            </a:xfrm>
          </p:grpSpPr>
          <p:grpSp>
            <p:nvGrpSpPr>
              <p:cNvPr id="307" name="Google Shape;307;g31eb84da7db_0_231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308" name="Google Shape;308;g31eb84da7db_0_231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09" name="Google Shape;309;g31eb84da7db_0_231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310" name="Google Shape;310;g31eb84da7db_0_231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311" name="Google Shape;311;g31eb84da7db_0_231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12" name="Google Shape;312;g31eb84da7db_0_231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</p:grpSp>
      <p:sp>
        <p:nvSpPr>
          <p:cNvPr id="313" name="Google Shape;313;g31eb84da7db_0_231"/>
          <p:cNvSpPr/>
          <p:nvPr/>
        </p:nvSpPr>
        <p:spPr>
          <a:xfrm rot="10800000">
            <a:off x="3840475" y="2826875"/>
            <a:ext cx="1495800" cy="3123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g31eb84da7db_0_231"/>
          <p:cNvSpPr txBox="1"/>
          <p:nvPr>
            <p:ph idx="4294967295" type="title"/>
          </p:nvPr>
        </p:nvSpPr>
        <p:spPr>
          <a:xfrm>
            <a:off x="4234725" y="4507700"/>
            <a:ext cx="3510900" cy="186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3700">
                <a:solidFill>
                  <a:srgbClr val="FF0000"/>
                </a:solidFill>
              </a:rPr>
              <a:t>Suffering</a:t>
            </a:r>
            <a:endParaRPr b="1" sz="3700">
              <a:solidFill>
                <a:srgbClr val="FF0000"/>
              </a:solidFill>
            </a:endParaRPr>
          </a:p>
        </p:txBody>
      </p:sp>
      <p:sp>
        <p:nvSpPr>
          <p:cNvPr id="315" name="Google Shape;315;g31eb84da7db_0_231"/>
          <p:cNvSpPr/>
          <p:nvPr/>
        </p:nvSpPr>
        <p:spPr>
          <a:xfrm rot="5400000">
            <a:off x="6548585" y="5152850"/>
            <a:ext cx="1495800" cy="5709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g31eb84da7db_0_231"/>
          <p:cNvSpPr txBox="1"/>
          <p:nvPr>
            <p:ph idx="4294967295" type="title"/>
          </p:nvPr>
        </p:nvSpPr>
        <p:spPr>
          <a:xfrm>
            <a:off x="2471245" y="265411"/>
            <a:ext cx="72495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Acceptance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31eb84da7db_0_103"/>
          <p:cNvSpPr txBox="1"/>
          <p:nvPr>
            <p:ph type="title"/>
          </p:nvPr>
        </p:nvSpPr>
        <p:spPr>
          <a:xfrm>
            <a:off x="2471220" y="275936"/>
            <a:ext cx="72495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Be Present</a:t>
            </a:r>
            <a:endParaRPr/>
          </a:p>
        </p:txBody>
      </p:sp>
      <p:pic>
        <p:nvPicPr>
          <p:cNvPr id="322" name="Google Shape;322;g31eb84da7db_0_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34051" y="1668675"/>
            <a:ext cx="4923850" cy="49238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31eb84da7db_0_305"/>
          <p:cNvSpPr txBox="1"/>
          <p:nvPr>
            <p:ph type="title"/>
          </p:nvPr>
        </p:nvSpPr>
        <p:spPr>
          <a:xfrm>
            <a:off x="2471220" y="275936"/>
            <a:ext cx="72495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Being Present</a:t>
            </a:r>
            <a:endParaRPr/>
          </a:p>
        </p:txBody>
      </p:sp>
      <p:sp>
        <p:nvSpPr>
          <p:cNvPr id="328" name="Google Shape;328;g31eb84da7db_0_305"/>
          <p:cNvSpPr txBox="1"/>
          <p:nvPr>
            <p:ph type="title"/>
          </p:nvPr>
        </p:nvSpPr>
        <p:spPr>
          <a:xfrm>
            <a:off x="3231700" y="2070875"/>
            <a:ext cx="5340900" cy="102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3300"/>
              <a:t>A - </a:t>
            </a:r>
            <a:r>
              <a:rPr lang="en-US" sz="3300"/>
              <a:t>Acknowledge</a:t>
            </a:r>
            <a:endParaRPr sz="3300"/>
          </a:p>
        </p:txBody>
      </p:sp>
      <p:sp>
        <p:nvSpPr>
          <p:cNvPr id="329" name="Google Shape;329;g31eb84da7db_0_305"/>
          <p:cNvSpPr txBox="1"/>
          <p:nvPr>
            <p:ph type="title"/>
          </p:nvPr>
        </p:nvSpPr>
        <p:spPr>
          <a:xfrm>
            <a:off x="3981200" y="4348075"/>
            <a:ext cx="5340900" cy="102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3300"/>
              <a:t>E - </a:t>
            </a:r>
            <a:r>
              <a:rPr lang="en-US" sz="3300"/>
              <a:t>Engage with the world</a:t>
            </a:r>
            <a:endParaRPr sz="3300"/>
          </a:p>
        </p:txBody>
      </p:sp>
      <p:sp>
        <p:nvSpPr>
          <p:cNvPr id="330" name="Google Shape;330;g31eb84da7db_0_305"/>
          <p:cNvSpPr txBox="1"/>
          <p:nvPr>
            <p:ph type="title"/>
          </p:nvPr>
        </p:nvSpPr>
        <p:spPr>
          <a:xfrm>
            <a:off x="4184225" y="3209463"/>
            <a:ext cx="5340900" cy="102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3300"/>
              <a:t>C - </a:t>
            </a:r>
            <a:r>
              <a:rPr lang="en-US" sz="3300"/>
              <a:t>Come back into the body</a:t>
            </a:r>
            <a:endParaRPr sz="33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31eb84da7db_0_295"/>
          <p:cNvSpPr txBox="1"/>
          <p:nvPr>
            <p:ph type="title"/>
          </p:nvPr>
        </p:nvSpPr>
        <p:spPr>
          <a:xfrm>
            <a:off x="2471220" y="275936"/>
            <a:ext cx="72495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Do What Matters</a:t>
            </a:r>
            <a:endParaRPr/>
          </a:p>
        </p:txBody>
      </p:sp>
      <p:pic>
        <p:nvPicPr>
          <p:cNvPr id="336" name="Google Shape;336;g31eb84da7db_0_2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20213" y="1601636"/>
            <a:ext cx="4951565" cy="49515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g3241c786f69_0_0"/>
          <p:cNvSpPr txBox="1"/>
          <p:nvPr>
            <p:ph type="title"/>
          </p:nvPr>
        </p:nvSpPr>
        <p:spPr>
          <a:xfrm>
            <a:off x="2329650" y="2914050"/>
            <a:ext cx="7532700" cy="102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300"/>
              <a:t>Who do you look up to in times like these?</a:t>
            </a:r>
            <a:endParaRPr sz="33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3241c786f69_0_7"/>
          <p:cNvSpPr txBox="1"/>
          <p:nvPr>
            <p:ph type="title"/>
          </p:nvPr>
        </p:nvSpPr>
        <p:spPr>
          <a:xfrm>
            <a:off x="227400" y="2914050"/>
            <a:ext cx="11737200" cy="102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300"/>
              <a:t>What advice might you give a close friend in a similar situation?</a:t>
            </a:r>
            <a:endParaRPr sz="33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3241c786f69_0_11"/>
          <p:cNvSpPr txBox="1"/>
          <p:nvPr>
            <p:ph type="title"/>
          </p:nvPr>
        </p:nvSpPr>
        <p:spPr>
          <a:xfrm>
            <a:off x="227400" y="2914050"/>
            <a:ext cx="11737200" cy="102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300"/>
              <a:t>Imagine your future self…</a:t>
            </a:r>
            <a:endParaRPr sz="33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3241e6d55d8_0_1"/>
          <p:cNvSpPr txBox="1"/>
          <p:nvPr>
            <p:ph type="title"/>
          </p:nvPr>
        </p:nvSpPr>
        <p:spPr>
          <a:xfrm>
            <a:off x="227400" y="2914050"/>
            <a:ext cx="11737200" cy="102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0"/>
              <a:buFont typeface="Calibri"/>
              <a:buNone/>
            </a:pPr>
            <a:r>
              <a:rPr lang="en-US" sz="3370"/>
              <a:t>Despite the storm…</a:t>
            </a:r>
            <a:endParaRPr sz="337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0"/>
              <a:buFont typeface="Calibri"/>
              <a:buNone/>
            </a:pPr>
            <a:r>
              <a:t/>
            </a:r>
            <a:endParaRPr sz="337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0"/>
              <a:buFont typeface="Calibri"/>
              <a:buNone/>
            </a:pPr>
            <a:r>
              <a:rPr lang="en-US" sz="3370"/>
              <a:t>What’s one small step you can take?</a:t>
            </a:r>
            <a:endParaRPr sz="337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1" name="Google Shape;361;g3241c786f69_0_15"/>
          <p:cNvGrpSpPr/>
          <p:nvPr/>
        </p:nvGrpSpPr>
        <p:grpSpPr>
          <a:xfrm>
            <a:off x="1187700" y="551900"/>
            <a:ext cx="9818675" cy="5520775"/>
            <a:chOff x="1187700" y="551900"/>
            <a:chExt cx="9818675" cy="5520775"/>
          </a:xfrm>
        </p:grpSpPr>
        <p:sp>
          <p:nvSpPr>
            <p:cNvPr id="362" name="Google Shape;362;g3241c786f69_0_15"/>
            <p:cNvSpPr/>
            <p:nvPr/>
          </p:nvSpPr>
          <p:spPr>
            <a:xfrm>
              <a:off x="3177750" y="1238100"/>
              <a:ext cx="5836500" cy="4381800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 cap="flat" cmpd="sng" w="2286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g3241c786f69_0_15"/>
            <p:cNvSpPr txBox="1"/>
            <p:nvPr/>
          </p:nvSpPr>
          <p:spPr>
            <a:xfrm>
              <a:off x="5017350" y="551900"/>
              <a:ext cx="2157300" cy="836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 Present</a:t>
              </a:r>
              <a:endPara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g3241c786f69_0_15"/>
            <p:cNvSpPr txBox="1"/>
            <p:nvPr/>
          </p:nvSpPr>
          <p:spPr>
            <a:xfrm>
              <a:off x="8849075" y="5136225"/>
              <a:ext cx="2157300" cy="836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Do what </a:t>
              </a:r>
              <a:endPara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Matters</a:t>
              </a:r>
              <a:endPara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g3241c786f69_0_15"/>
            <p:cNvSpPr txBox="1"/>
            <p:nvPr/>
          </p:nvSpPr>
          <p:spPr>
            <a:xfrm>
              <a:off x="1187700" y="5236575"/>
              <a:ext cx="2157300" cy="836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Open Up</a:t>
              </a:r>
              <a:endPara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6" name="Google Shape;366;g3241c786f69_0_15"/>
          <p:cNvSpPr txBox="1"/>
          <p:nvPr/>
        </p:nvSpPr>
        <p:spPr>
          <a:xfrm>
            <a:off x="4799850" y="3330025"/>
            <a:ext cx="2592300" cy="8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Psychological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Flexibility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oogle Shape;90;g31eb84da7db_0_40"/>
          <p:cNvGrpSpPr/>
          <p:nvPr/>
        </p:nvGrpSpPr>
        <p:grpSpPr>
          <a:xfrm>
            <a:off x="3248033" y="147625"/>
            <a:ext cx="6483528" cy="6545275"/>
            <a:chOff x="2900762" y="0"/>
            <a:chExt cx="6857974" cy="6857999"/>
          </a:xfrm>
        </p:grpSpPr>
        <p:pic>
          <p:nvPicPr>
            <p:cNvPr id="91" name="Google Shape;91;g31eb84da7db_0_40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900762" y="0"/>
              <a:ext cx="6857974" cy="6857999"/>
            </a:xfrm>
            <a:prstGeom prst="rect">
              <a:avLst/>
            </a:prstGeom>
            <a:gradFill>
              <a:gsLst>
                <a:gs pos="0">
                  <a:srgbClr val="BFBFBF"/>
                </a:gs>
                <a:gs pos="100000">
                  <a:srgbClr val="737373"/>
                </a:gs>
              </a:gsLst>
              <a:path path="circle">
                <a:fillToRect b="50%" l="50%" r="50%" t="50%"/>
              </a:path>
              <a:tileRect/>
            </a:gradFill>
            <a:ln cap="flat" cmpd="sng" w="762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pic>
        <p:sp>
          <p:nvSpPr>
            <p:cNvPr id="92" name="Google Shape;92;g31eb84da7db_0_40"/>
            <p:cNvSpPr/>
            <p:nvPr/>
          </p:nvSpPr>
          <p:spPr>
            <a:xfrm>
              <a:off x="4478200" y="5068725"/>
              <a:ext cx="3617100" cy="725700"/>
            </a:xfrm>
            <a:prstGeom prst="rect">
              <a:avLst/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500">
                  <a:solidFill>
                    <a:schemeClr val="lt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Challenge</a:t>
              </a:r>
              <a:endParaRPr sz="45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93" name="Google Shape;93;g31eb84da7db_0_40"/>
            <p:cNvSpPr/>
            <p:nvPr/>
          </p:nvSpPr>
          <p:spPr>
            <a:xfrm>
              <a:off x="5462400" y="3530875"/>
              <a:ext cx="2251500" cy="775200"/>
            </a:xfrm>
            <a:prstGeom prst="rect">
              <a:avLst/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rgbClr val="0C0C0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700">
                  <a:solidFill>
                    <a:schemeClr val="lt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Maladaptive</a:t>
              </a:r>
              <a:endParaRPr sz="27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700">
                  <a:solidFill>
                    <a:schemeClr val="lt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Coping</a:t>
              </a:r>
              <a:endParaRPr sz="27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94" name="Google Shape;94;g31eb84da7db_0_40"/>
            <p:cNvSpPr/>
            <p:nvPr/>
          </p:nvSpPr>
          <p:spPr>
            <a:xfrm>
              <a:off x="5670904" y="2346081"/>
              <a:ext cx="1834500" cy="725700"/>
            </a:xfrm>
            <a:prstGeom prst="rect">
              <a:avLst/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rgbClr val="0C0C0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Away from</a:t>
              </a:r>
              <a:endParaRPr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Values</a:t>
              </a:r>
              <a:endParaRPr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54"/>
          <p:cNvSpPr txBox="1"/>
          <p:nvPr/>
        </p:nvSpPr>
        <p:spPr>
          <a:xfrm>
            <a:off x="3137402" y="783282"/>
            <a:ext cx="5676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 You!</a:t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54"/>
          <p:cNvSpPr txBox="1"/>
          <p:nvPr/>
        </p:nvSpPr>
        <p:spPr>
          <a:xfrm>
            <a:off x="3257702" y="5597582"/>
            <a:ext cx="5676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Brian O’Sullivan, LMFT</a:t>
            </a:r>
            <a:endParaRPr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73" name="Google Shape;373;p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83800" y="2157007"/>
            <a:ext cx="3183799" cy="318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1eb84da7db_0_55"/>
          <p:cNvSpPr txBox="1"/>
          <p:nvPr>
            <p:ph type="title"/>
          </p:nvPr>
        </p:nvSpPr>
        <p:spPr>
          <a:xfrm>
            <a:off x="2471220" y="275936"/>
            <a:ext cx="72495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Maladaptive Coping</a:t>
            </a:r>
            <a:endParaRPr/>
          </a:p>
        </p:txBody>
      </p:sp>
      <p:sp>
        <p:nvSpPr>
          <p:cNvPr id="100" name="Google Shape;100;g31eb84da7db_0_55"/>
          <p:cNvSpPr txBox="1"/>
          <p:nvPr/>
        </p:nvSpPr>
        <p:spPr>
          <a:xfrm>
            <a:off x="1808381" y="1977500"/>
            <a:ext cx="89685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2E3443"/>
                </a:solidFill>
                <a:latin typeface="Palatino"/>
                <a:ea typeface="Palatino"/>
                <a:cs typeface="Palatino"/>
                <a:sym typeface="Palatino"/>
              </a:rPr>
              <a:t>Avoidance:</a:t>
            </a:r>
            <a:r>
              <a:rPr lang="en-US" sz="2800">
                <a:solidFill>
                  <a:srgbClr val="2E3443"/>
                </a:solidFill>
                <a:latin typeface="Palatino"/>
                <a:ea typeface="Palatino"/>
                <a:cs typeface="Palatino"/>
                <a:sym typeface="Palatino"/>
              </a:rPr>
              <a:t>   Procrastination, </a:t>
            </a:r>
            <a:r>
              <a:rPr lang="en-US" sz="2800">
                <a:solidFill>
                  <a:srgbClr val="2E3443"/>
                </a:solidFill>
                <a:latin typeface="Palatino"/>
                <a:ea typeface="Palatino"/>
                <a:cs typeface="Palatino"/>
                <a:sym typeface="Palatino"/>
              </a:rPr>
              <a:t>withdrawal</a:t>
            </a:r>
            <a:r>
              <a:rPr lang="en-US" sz="2800">
                <a:solidFill>
                  <a:srgbClr val="2E3443"/>
                </a:solidFill>
                <a:latin typeface="Palatino"/>
                <a:ea typeface="Palatino"/>
                <a:cs typeface="Palatino"/>
                <a:sym typeface="Palatino"/>
              </a:rPr>
              <a:t>, denial</a:t>
            </a:r>
            <a:endParaRPr b="0" i="0" sz="2800" u="none" cap="none" strike="noStrike">
              <a:solidFill>
                <a:srgbClr val="2E3443"/>
              </a:solidFill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101" name="Google Shape;101;g31eb84da7db_0_55"/>
          <p:cNvSpPr txBox="1"/>
          <p:nvPr/>
        </p:nvSpPr>
        <p:spPr>
          <a:xfrm>
            <a:off x="1550275" y="3149425"/>
            <a:ext cx="89685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2E3443"/>
                </a:solidFill>
                <a:latin typeface="Palatino"/>
                <a:ea typeface="Palatino"/>
                <a:cs typeface="Palatino"/>
                <a:sym typeface="Palatino"/>
              </a:rPr>
              <a:t>Over-Control:</a:t>
            </a:r>
            <a:r>
              <a:rPr lang="en-US" sz="2800">
                <a:solidFill>
                  <a:srgbClr val="2E3443"/>
                </a:solidFill>
                <a:latin typeface="Palatino"/>
                <a:ea typeface="Palatino"/>
                <a:cs typeface="Palatino"/>
                <a:sym typeface="Palatino"/>
              </a:rPr>
              <a:t>   Perfectionism, excessive planning, rumination/worry</a:t>
            </a:r>
            <a:endParaRPr b="0" i="0" sz="2800" u="none" cap="none" strike="noStrike">
              <a:solidFill>
                <a:srgbClr val="2E3443"/>
              </a:solidFill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102" name="Google Shape;102;g31eb84da7db_0_55"/>
          <p:cNvSpPr txBox="1"/>
          <p:nvPr/>
        </p:nvSpPr>
        <p:spPr>
          <a:xfrm>
            <a:off x="2070850" y="4543150"/>
            <a:ext cx="92484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2E3443"/>
                </a:solidFill>
                <a:latin typeface="Palatino"/>
                <a:ea typeface="Palatino"/>
                <a:cs typeface="Palatino"/>
                <a:sym typeface="Palatino"/>
              </a:rPr>
              <a:t>Numbing</a:t>
            </a:r>
            <a:r>
              <a:rPr b="1" lang="en-US" sz="2800">
                <a:solidFill>
                  <a:srgbClr val="2E3443"/>
                </a:solidFill>
                <a:latin typeface="Palatino"/>
                <a:ea typeface="Palatino"/>
                <a:cs typeface="Palatino"/>
                <a:sym typeface="Palatino"/>
              </a:rPr>
              <a:t>: </a:t>
            </a:r>
            <a:r>
              <a:rPr lang="en-US" sz="2800">
                <a:solidFill>
                  <a:srgbClr val="2E3443"/>
                </a:solidFill>
                <a:latin typeface="Palatino"/>
                <a:ea typeface="Palatino"/>
                <a:cs typeface="Palatino"/>
                <a:sym typeface="Palatino"/>
              </a:rPr>
              <a:t>  Binge-watching, overeating, substances</a:t>
            </a:r>
            <a:endParaRPr b="0" i="0" sz="2800" u="none" cap="none" strike="noStrike">
              <a:solidFill>
                <a:srgbClr val="2E3443"/>
              </a:solidFill>
              <a:latin typeface="Palatino"/>
              <a:ea typeface="Palatino"/>
              <a:cs typeface="Palatino"/>
              <a:sym typeface="Palatin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1eb84da7db_0_68"/>
          <p:cNvSpPr txBox="1"/>
          <p:nvPr>
            <p:ph type="title"/>
          </p:nvPr>
        </p:nvSpPr>
        <p:spPr>
          <a:xfrm>
            <a:off x="2387550" y="2914050"/>
            <a:ext cx="7416900" cy="102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300"/>
              <a:t>Cognitive Fusion + Experiential Avoidance</a:t>
            </a:r>
            <a:endParaRPr sz="3300"/>
          </a:p>
        </p:txBody>
      </p:sp>
      <p:sp>
        <p:nvSpPr>
          <p:cNvPr id="108" name="Google Shape;108;g31eb84da7db_0_68"/>
          <p:cNvSpPr txBox="1"/>
          <p:nvPr>
            <p:ph type="title"/>
          </p:nvPr>
        </p:nvSpPr>
        <p:spPr>
          <a:xfrm>
            <a:off x="2471245" y="265411"/>
            <a:ext cx="72495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Maladaptive Coping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1eb84da7db_0_90"/>
          <p:cNvSpPr txBox="1"/>
          <p:nvPr>
            <p:ph type="title"/>
          </p:nvPr>
        </p:nvSpPr>
        <p:spPr>
          <a:xfrm>
            <a:off x="2828400" y="2914050"/>
            <a:ext cx="6535200" cy="102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300"/>
              <a:t>Stuck in Thoughts</a:t>
            </a:r>
            <a:r>
              <a:rPr lang="en-US" sz="3300"/>
              <a:t> + Avoiding Feelings</a:t>
            </a:r>
            <a:endParaRPr sz="3300"/>
          </a:p>
        </p:txBody>
      </p:sp>
      <p:sp>
        <p:nvSpPr>
          <p:cNvPr id="114" name="Google Shape;114;g31eb84da7db_0_90"/>
          <p:cNvSpPr txBox="1"/>
          <p:nvPr>
            <p:ph type="title"/>
          </p:nvPr>
        </p:nvSpPr>
        <p:spPr>
          <a:xfrm>
            <a:off x="2471220" y="275936"/>
            <a:ext cx="72495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Maladaptive Coping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1eb84da7db_0_15"/>
          <p:cNvSpPr txBox="1"/>
          <p:nvPr/>
        </p:nvSpPr>
        <p:spPr>
          <a:xfrm>
            <a:off x="7945400" y="635350"/>
            <a:ext cx="2157300" cy="8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Towards Values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g31eb84da7db_0_15"/>
          <p:cNvSpPr txBox="1"/>
          <p:nvPr/>
        </p:nvSpPr>
        <p:spPr>
          <a:xfrm>
            <a:off x="1925850" y="635350"/>
            <a:ext cx="2157300" cy="8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Away from Values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g31eb84da7db_0_15"/>
          <p:cNvSpPr txBox="1"/>
          <p:nvPr/>
        </p:nvSpPr>
        <p:spPr>
          <a:xfrm>
            <a:off x="4750650" y="5283875"/>
            <a:ext cx="2592300" cy="5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Challenge</a:t>
            </a:r>
            <a:endParaRPr b="1" sz="23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Situations, Feelings, Thoughts</a:t>
            </a:r>
            <a:endParaRPr sz="2300">
              <a:solidFill>
                <a:srgbClr val="0C0C0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2" name="Google Shape;122;g31eb84da7db_0_15"/>
          <p:cNvGrpSpPr/>
          <p:nvPr/>
        </p:nvGrpSpPr>
        <p:grpSpPr>
          <a:xfrm>
            <a:off x="3472492" y="1216152"/>
            <a:ext cx="2835900" cy="3721200"/>
            <a:chOff x="3396292" y="1324362"/>
            <a:chExt cx="2835900" cy="3721200"/>
          </a:xfrm>
        </p:grpSpPr>
        <p:sp>
          <p:nvSpPr>
            <p:cNvPr id="123" name="Google Shape;123;g31eb84da7db_0_15"/>
            <p:cNvSpPr/>
            <p:nvPr/>
          </p:nvSpPr>
          <p:spPr>
            <a:xfrm rot="-1961232">
              <a:off x="4362619" y="1263803"/>
              <a:ext cx="903246" cy="3842318"/>
            </a:xfrm>
            <a:prstGeom prst="upArrow">
              <a:avLst>
                <a:gd fmla="val 50000" name="adj1"/>
                <a:gd fmla="val 50000" name="adj2"/>
              </a:avLst>
            </a:prstGeom>
            <a:solidFill>
              <a:schemeClr val="lt1"/>
            </a:solidFill>
            <a:ln cap="flat" cmpd="sng" w="762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g31eb84da7db_0_15"/>
            <p:cNvSpPr txBox="1"/>
            <p:nvPr/>
          </p:nvSpPr>
          <p:spPr>
            <a:xfrm rot="3454845">
              <a:off x="3624984" y="2766897"/>
              <a:ext cx="2157205" cy="83616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Hooked</a:t>
              </a:r>
              <a:endPara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5" name="Google Shape;125;g31eb84da7db_0_15"/>
          <p:cNvGrpSpPr/>
          <p:nvPr/>
        </p:nvGrpSpPr>
        <p:grpSpPr>
          <a:xfrm>
            <a:off x="5943224" y="1216150"/>
            <a:ext cx="2834700" cy="3721500"/>
            <a:chOff x="5943224" y="1216150"/>
            <a:chExt cx="2834700" cy="3721500"/>
          </a:xfrm>
        </p:grpSpPr>
        <p:sp>
          <p:nvSpPr>
            <p:cNvPr id="126" name="Google Shape;126;g31eb84da7db_0_15"/>
            <p:cNvSpPr/>
            <p:nvPr/>
          </p:nvSpPr>
          <p:spPr>
            <a:xfrm rot="1961849">
              <a:off x="6909077" y="1155858"/>
              <a:ext cx="902993" cy="3842084"/>
            </a:xfrm>
            <a:prstGeom prst="upArrow">
              <a:avLst>
                <a:gd fmla="val 50000" name="adj1"/>
                <a:gd fmla="val 50000" name="adj2"/>
              </a:avLst>
            </a:prstGeom>
            <a:solidFill>
              <a:schemeClr val="lt1"/>
            </a:solidFill>
            <a:ln cap="flat" cmpd="sng" w="762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g31eb84da7db_0_15"/>
            <p:cNvSpPr txBox="1"/>
            <p:nvPr/>
          </p:nvSpPr>
          <p:spPr>
            <a:xfrm rot="-3439592">
              <a:off x="6190019" y="2903782"/>
              <a:ext cx="2157264" cy="8363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Un</a:t>
              </a:r>
              <a:r>
                <a:rPr lang="en-US" sz="3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hooked</a:t>
              </a:r>
              <a:endPara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8" name="Google Shape;128;g31eb84da7db_0_15"/>
          <p:cNvSpPr/>
          <p:nvPr/>
        </p:nvSpPr>
        <p:spPr>
          <a:xfrm>
            <a:off x="5644500" y="4316775"/>
            <a:ext cx="914400" cy="914400"/>
          </a:xfrm>
          <a:prstGeom prst="ellipse">
            <a:avLst/>
          </a:prstGeom>
          <a:solidFill>
            <a:schemeClr val="lt1"/>
          </a:solidFill>
          <a:ln cap="flat" cmpd="sng" w="762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1eb84da7db_0_299"/>
          <p:cNvSpPr txBox="1"/>
          <p:nvPr>
            <p:ph type="title"/>
          </p:nvPr>
        </p:nvSpPr>
        <p:spPr>
          <a:xfrm>
            <a:off x="4246650" y="2914050"/>
            <a:ext cx="3982200" cy="102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3300"/>
              <a:t>How do we unhook?</a:t>
            </a:r>
            <a:endParaRPr b="1" sz="33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1eb84da7db_0_0"/>
          <p:cNvSpPr/>
          <p:nvPr/>
        </p:nvSpPr>
        <p:spPr>
          <a:xfrm>
            <a:off x="3177750" y="1238100"/>
            <a:ext cx="5836500" cy="4381800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2286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g31eb84da7db_0_0"/>
          <p:cNvSpPr txBox="1"/>
          <p:nvPr/>
        </p:nvSpPr>
        <p:spPr>
          <a:xfrm>
            <a:off x="5017350" y="551900"/>
            <a:ext cx="2157300" cy="8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Present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g31eb84da7db_0_0"/>
          <p:cNvSpPr txBox="1"/>
          <p:nvPr/>
        </p:nvSpPr>
        <p:spPr>
          <a:xfrm>
            <a:off x="8849075" y="5136225"/>
            <a:ext cx="2157300" cy="8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what 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Matters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g31eb84da7db_0_0"/>
          <p:cNvSpPr txBox="1"/>
          <p:nvPr/>
        </p:nvSpPr>
        <p:spPr>
          <a:xfrm>
            <a:off x="1187700" y="5236575"/>
            <a:ext cx="2157300" cy="8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 Up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g31eb84da7db_0_0"/>
          <p:cNvSpPr txBox="1"/>
          <p:nvPr/>
        </p:nvSpPr>
        <p:spPr>
          <a:xfrm>
            <a:off x="4799850" y="3330025"/>
            <a:ext cx="2592300" cy="8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Psychological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Flexibility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g31eb84da7db_0_1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75100" y="1880175"/>
            <a:ext cx="2904600" cy="290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g31eb84da7db_0_1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2125" y="1976700"/>
            <a:ext cx="2904600" cy="2904600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g31eb84da7db_0_108"/>
          <p:cNvSpPr txBox="1"/>
          <p:nvPr>
            <p:ph idx="4294967295" type="title"/>
          </p:nvPr>
        </p:nvSpPr>
        <p:spPr>
          <a:xfrm>
            <a:off x="8745550" y="904450"/>
            <a:ext cx="2363700" cy="186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3700"/>
              <a:t>Emotions</a:t>
            </a:r>
            <a:endParaRPr b="1" sz="3700"/>
          </a:p>
        </p:txBody>
      </p:sp>
      <p:sp>
        <p:nvSpPr>
          <p:cNvPr id="150" name="Google Shape;150;g31eb84da7db_0_108"/>
          <p:cNvSpPr txBox="1"/>
          <p:nvPr>
            <p:ph idx="4294967295" type="title"/>
          </p:nvPr>
        </p:nvSpPr>
        <p:spPr>
          <a:xfrm>
            <a:off x="528975" y="904450"/>
            <a:ext cx="3510900" cy="186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3700"/>
              <a:t>Willingness</a:t>
            </a:r>
            <a:endParaRPr b="1" sz="3700"/>
          </a:p>
        </p:txBody>
      </p:sp>
      <p:cxnSp>
        <p:nvCxnSpPr>
          <p:cNvPr id="151" name="Google Shape;151;g31eb84da7db_0_108"/>
          <p:cNvCxnSpPr>
            <a:stCxn id="148" idx="3"/>
          </p:cNvCxnSpPr>
          <p:nvPr/>
        </p:nvCxnSpPr>
        <p:spPr>
          <a:xfrm>
            <a:off x="3736725" y="3429000"/>
            <a:ext cx="4506900" cy="276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2" name="Google Shape;152;g31eb84da7db_0_108"/>
          <p:cNvCxnSpPr>
            <a:stCxn id="148" idx="3"/>
          </p:cNvCxnSpPr>
          <p:nvPr/>
        </p:nvCxnSpPr>
        <p:spPr>
          <a:xfrm>
            <a:off x="3736725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53" name="Google Shape;153;g31eb84da7db_0_108"/>
          <p:cNvGrpSpPr/>
          <p:nvPr/>
        </p:nvGrpSpPr>
        <p:grpSpPr>
          <a:xfrm>
            <a:off x="3840480" y="3197550"/>
            <a:ext cx="1287330" cy="468600"/>
            <a:chOff x="3840480" y="3197550"/>
            <a:chExt cx="1287330" cy="468600"/>
          </a:xfrm>
        </p:grpSpPr>
        <p:grpSp>
          <p:nvGrpSpPr>
            <p:cNvPr id="154" name="Google Shape;154;g31eb84da7db_0_108"/>
            <p:cNvGrpSpPr/>
            <p:nvPr/>
          </p:nvGrpSpPr>
          <p:grpSpPr>
            <a:xfrm>
              <a:off x="3840480" y="3197550"/>
              <a:ext cx="553405" cy="465750"/>
              <a:chOff x="3840480" y="3197550"/>
              <a:chExt cx="553405" cy="465750"/>
            </a:xfrm>
          </p:grpSpPr>
          <p:grpSp>
            <p:nvGrpSpPr>
              <p:cNvPr id="155" name="Google Shape;155;g31eb84da7db_0_108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156" name="Google Shape;156;g31eb84da7db_0_108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57" name="Google Shape;157;g31eb84da7db_0_108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158" name="Google Shape;158;g31eb84da7db_0_108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159" name="Google Shape;159;g31eb84da7db_0_108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60" name="Google Shape;160;g31eb84da7db_0_108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161" name="Google Shape;161;g31eb84da7db_0_108"/>
            <p:cNvGrpSpPr/>
            <p:nvPr/>
          </p:nvGrpSpPr>
          <p:grpSpPr>
            <a:xfrm>
              <a:off x="4574405" y="3200400"/>
              <a:ext cx="553405" cy="465750"/>
              <a:chOff x="3840480" y="3197550"/>
              <a:chExt cx="553405" cy="465750"/>
            </a:xfrm>
          </p:grpSpPr>
          <p:grpSp>
            <p:nvGrpSpPr>
              <p:cNvPr id="162" name="Google Shape;162;g31eb84da7db_0_108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163" name="Google Shape;163;g31eb84da7db_0_108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64" name="Google Shape;164;g31eb84da7db_0_108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165" name="Google Shape;165;g31eb84da7db_0_108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166" name="Google Shape;166;g31eb84da7db_0_108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67" name="Google Shape;167;g31eb84da7db_0_108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</p:grpSp>
      <p:grpSp>
        <p:nvGrpSpPr>
          <p:cNvPr id="168" name="Google Shape;168;g31eb84da7db_0_108"/>
          <p:cNvGrpSpPr/>
          <p:nvPr/>
        </p:nvGrpSpPr>
        <p:grpSpPr>
          <a:xfrm>
            <a:off x="5286280" y="3200400"/>
            <a:ext cx="1287330" cy="468600"/>
            <a:chOff x="3840480" y="3197550"/>
            <a:chExt cx="1287330" cy="468600"/>
          </a:xfrm>
        </p:grpSpPr>
        <p:grpSp>
          <p:nvGrpSpPr>
            <p:cNvPr id="169" name="Google Shape;169;g31eb84da7db_0_108"/>
            <p:cNvGrpSpPr/>
            <p:nvPr/>
          </p:nvGrpSpPr>
          <p:grpSpPr>
            <a:xfrm>
              <a:off x="3840480" y="3197550"/>
              <a:ext cx="553405" cy="465750"/>
              <a:chOff x="3840480" y="3197550"/>
              <a:chExt cx="553405" cy="465750"/>
            </a:xfrm>
          </p:grpSpPr>
          <p:grpSp>
            <p:nvGrpSpPr>
              <p:cNvPr id="170" name="Google Shape;170;g31eb84da7db_0_108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171" name="Google Shape;171;g31eb84da7db_0_108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72" name="Google Shape;172;g31eb84da7db_0_108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173" name="Google Shape;173;g31eb84da7db_0_108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174" name="Google Shape;174;g31eb84da7db_0_108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75" name="Google Shape;175;g31eb84da7db_0_108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176" name="Google Shape;176;g31eb84da7db_0_108"/>
            <p:cNvGrpSpPr/>
            <p:nvPr/>
          </p:nvGrpSpPr>
          <p:grpSpPr>
            <a:xfrm>
              <a:off x="4574405" y="3200400"/>
              <a:ext cx="553405" cy="465750"/>
              <a:chOff x="3840480" y="3197550"/>
              <a:chExt cx="553405" cy="465750"/>
            </a:xfrm>
          </p:grpSpPr>
          <p:grpSp>
            <p:nvGrpSpPr>
              <p:cNvPr id="177" name="Google Shape;177;g31eb84da7db_0_108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178" name="Google Shape;178;g31eb84da7db_0_108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79" name="Google Shape;179;g31eb84da7db_0_108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180" name="Google Shape;180;g31eb84da7db_0_108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181" name="Google Shape;181;g31eb84da7db_0_108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82" name="Google Shape;182;g31eb84da7db_0_108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</p:grpSp>
      <p:grpSp>
        <p:nvGrpSpPr>
          <p:cNvPr id="183" name="Google Shape;183;g31eb84da7db_0_108"/>
          <p:cNvGrpSpPr/>
          <p:nvPr/>
        </p:nvGrpSpPr>
        <p:grpSpPr>
          <a:xfrm>
            <a:off x="6782205" y="3208500"/>
            <a:ext cx="1287330" cy="468600"/>
            <a:chOff x="3840480" y="3197550"/>
            <a:chExt cx="1287330" cy="468600"/>
          </a:xfrm>
        </p:grpSpPr>
        <p:grpSp>
          <p:nvGrpSpPr>
            <p:cNvPr id="184" name="Google Shape;184;g31eb84da7db_0_108"/>
            <p:cNvGrpSpPr/>
            <p:nvPr/>
          </p:nvGrpSpPr>
          <p:grpSpPr>
            <a:xfrm>
              <a:off x="3840480" y="3197550"/>
              <a:ext cx="553405" cy="465750"/>
              <a:chOff x="3840480" y="3197550"/>
              <a:chExt cx="553405" cy="465750"/>
            </a:xfrm>
          </p:grpSpPr>
          <p:grpSp>
            <p:nvGrpSpPr>
              <p:cNvPr id="185" name="Google Shape;185;g31eb84da7db_0_108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186" name="Google Shape;186;g31eb84da7db_0_108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87" name="Google Shape;187;g31eb84da7db_0_108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188" name="Google Shape;188;g31eb84da7db_0_108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189" name="Google Shape;189;g31eb84da7db_0_108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90" name="Google Shape;190;g31eb84da7db_0_108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191" name="Google Shape;191;g31eb84da7db_0_108"/>
            <p:cNvGrpSpPr/>
            <p:nvPr/>
          </p:nvGrpSpPr>
          <p:grpSpPr>
            <a:xfrm>
              <a:off x="4574405" y="3200400"/>
              <a:ext cx="553405" cy="465750"/>
              <a:chOff x="3840480" y="3197550"/>
              <a:chExt cx="553405" cy="465750"/>
            </a:xfrm>
          </p:grpSpPr>
          <p:grpSp>
            <p:nvGrpSpPr>
              <p:cNvPr id="192" name="Google Shape;192;g31eb84da7db_0_108"/>
              <p:cNvGrpSpPr/>
              <p:nvPr/>
            </p:nvGrpSpPr>
            <p:grpSpPr>
              <a:xfrm>
                <a:off x="3840480" y="320040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193" name="Google Shape;193;g31eb84da7db_0_108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94" name="Google Shape;194;g31eb84da7db_0_108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195" name="Google Shape;195;g31eb84da7db_0_108"/>
              <p:cNvGrpSpPr/>
              <p:nvPr/>
            </p:nvGrpSpPr>
            <p:grpSpPr>
              <a:xfrm>
                <a:off x="4211005" y="3197550"/>
                <a:ext cx="182880" cy="462900"/>
                <a:chOff x="3840480" y="3200400"/>
                <a:chExt cx="182880" cy="462900"/>
              </a:xfrm>
            </p:grpSpPr>
            <p:cxnSp>
              <p:nvCxnSpPr>
                <p:cNvPr id="196" name="Google Shape;196;g31eb84da7db_0_108"/>
                <p:cNvCxnSpPr/>
                <p:nvPr/>
              </p:nvCxnSpPr>
              <p:spPr>
                <a:xfrm>
                  <a:off x="402336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97" name="Google Shape;197;g31eb84da7db_0_108"/>
                <p:cNvCxnSpPr/>
                <p:nvPr/>
              </p:nvCxnSpPr>
              <p:spPr>
                <a:xfrm>
                  <a:off x="3840480" y="3200400"/>
                  <a:ext cx="0" cy="462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</p:grpSp>
      <p:sp>
        <p:nvSpPr>
          <p:cNvPr id="198" name="Google Shape;198;g31eb84da7db_0_108"/>
          <p:cNvSpPr txBox="1"/>
          <p:nvPr>
            <p:ph idx="4294967295" type="title"/>
          </p:nvPr>
        </p:nvSpPr>
        <p:spPr>
          <a:xfrm>
            <a:off x="2471220" y="275936"/>
            <a:ext cx="72495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Open Up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2022-01-26T07:53:27Z</dcterms:created>
  <dc:creator>O'Sullivan Brian</dc:creator>
</cp:coreProperties>
</file>